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57" r:id="rId8"/>
    <p:sldId id="258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4A7"/>
    <a:srgbClr val="5DBA92"/>
    <a:srgbClr val="66CCD3"/>
    <a:srgbClr val="FA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Felipe Ballen Labrador" userId="67f2795a-73a3-4d06-88fb-759d2d9eff55" providerId="ADAL" clId="{E22EC1D1-680C-4A0D-9695-9012D695CC55}"/>
    <pc:docChg chg="custSel addSld modSld modMainMaster">
      <pc:chgData name="Andres Felipe Ballen Labrador" userId="67f2795a-73a3-4d06-88fb-759d2d9eff55" providerId="ADAL" clId="{E22EC1D1-680C-4A0D-9695-9012D695CC55}" dt="2024-03-15T16:27:47.344" v="5" actId="207"/>
      <pc:docMkLst>
        <pc:docMk/>
      </pc:docMkLst>
      <pc:sldChg chg="addSp delSp modSp mod modClrScheme chgLayout">
        <pc:chgData name="Andres Felipe Ballen Labrador" userId="67f2795a-73a3-4d06-88fb-759d2d9eff55" providerId="ADAL" clId="{E22EC1D1-680C-4A0D-9695-9012D695CC55}" dt="2024-03-15T16:27:32.598" v="3" actId="700"/>
        <pc:sldMkLst>
          <pc:docMk/>
          <pc:sldMk cId="2907167390" sldId="257"/>
        </pc:sldMkLst>
        <pc:spChg chg="add mod ord">
          <ac:chgData name="Andres Felipe Ballen Labrador" userId="67f2795a-73a3-4d06-88fb-759d2d9eff55" providerId="ADAL" clId="{E22EC1D1-680C-4A0D-9695-9012D695CC55}" dt="2024-03-15T16:27:32.598" v="3" actId="700"/>
          <ac:spMkLst>
            <pc:docMk/>
            <pc:sldMk cId="2907167390" sldId="257"/>
            <ac:spMk id="2" creationId="{71293484-4D78-F602-C59C-46CB1596D9BC}"/>
          </ac:spMkLst>
        </pc:spChg>
        <pc:spChg chg="del mod ord">
          <ac:chgData name="Andres Felipe Ballen Labrador" userId="67f2795a-73a3-4d06-88fb-759d2d9eff55" providerId="ADAL" clId="{E22EC1D1-680C-4A0D-9695-9012D695CC55}" dt="2024-03-15T16:27:32.598" v="3" actId="700"/>
          <ac:spMkLst>
            <pc:docMk/>
            <pc:sldMk cId="2907167390" sldId="257"/>
            <ac:spMk id="4" creationId="{9C080B72-DC4D-9C11-1D0C-529F1D012141}"/>
          </ac:spMkLst>
        </pc:spChg>
        <pc:spChg chg="del">
          <ac:chgData name="Andres Felipe Ballen Labrador" userId="67f2795a-73a3-4d06-88fb-759d2d9eff55" providerId="ADAL" clId="{E22EC1D1-680C-4A0D-9695-9012D695CC55}" dt="2024-03-15T16:27:32.598" v="3" actId="700"/>
          <ac:spMkLst>
            <pc:docMk/>
            <pc:sldMk cId="2907167390" sldId="257"/>
            <ac:spMk id="5" creationId="{CB4FDDE0-DB93-3852-1927-6CBB88E70613}"/>
          </ac:spMkLst>
        </pc:spChg>
      </pc:sldChg>
      <pc:sldChg chg="addSp delSp modSp mod modClrScheme chgLayout">
        <pc:chgData name="Andres Felipe Ballen Labrador" userId="67f2795a-73a3-4d06-88fb-759d2d9eff55" providerId="ADAL" clId="{E22EC1D1-680C-4A0D-9695-9012D695CC55}" dt="2024-03-15T16:27:36.365" v="4" actId="700"/>
        <pc:sldMkLst>
          <pc:docMk/>
          <pc:sldMk cId="1297302676" sldId="258"/>
        </pc:sldMkLst>
        <pc:spChg chg="del mod ord">
          <ac:chgData name="Andres Felipe Ballen Labrador" userId="67f2795a-73a3-4d06-88fb-759d2d9eff55" providerId="ADAL" clId="{E22EC1D1-680C-4A0D-9695-9012D695CC55}" dt="2024-03-15T16:27:36.365" v="4" actId="700"/>
          <ac:spMkLst>
            <pc:docMk/>
            <pc:sldMk cId="1297302676" sldId="258"/>
            <ac:spMk id="2" creationId="{3D50B8E4-78C0-6BE7-0336-2FC779564BD8}"/>
          </ac:spMkLst>
        </pc:spChg>
        <pc:spChg chg="del">
          <ac:chgData name="Andres Felipe Ballen Labrador" userId="67f2795a-73a3-4d06-88fb-759d2d9eff55" providerId="ADAL" clId="{E22EC1D1-680C-4A0D-9695-9012D695CC55}" dt="2024-03-15T16:27:36.365" v="4" actId="700"/>
          <ac:spMkLst>
            <pc:docMk/>
            <pc:sldMk cId="1297302676" sldId="258"/>
            <ac:spMk id="3" creationId="{DAD5F0F6-3421-566E-F4B0-A20FC4849911}"/>
          </ac:spMkLst>
        </pc:spChg>
        <pc:spChg chg="add mod ord">
          <ac:chgData name="Andres Felipe Ballen Labrador" userId="67f2795a-73a3-4d06-88fb-759d2d9eff55" providerId="ADAL" clId="{E22EC1D1-680C-4A0D-9695-9012D695CC55}" dt="2024-03-15T16:27:36.365" v="4" actId="700"/>
          <ac:spMkLst>
            <pc:docMk/>
            <pc:sldMk cId="1297302676" sldId="258"/>
            <ac:spMk id="4" creationId="{A4D664DB-1A30-C0A0-75F8-82B5F3DD3DB1}"/>
          </ac:spMkLst>
        </pc:spChg>
        <pc:spChg chg="del">
          <ac:chgData name="Andres Felipe Ballen Labrador" userId="67f2795a-73a3-4d06-88fb-759d2d9eff55" providerId="ADAL" clId="{E22EC1D1-680C-4A0D-9695-9012D695CC55}" dt="2024-03-15T16:27:36.365" v="4" actId="700"/>
          <ac:spMkLst>
            <pc:docMk/>
            <pc:sldMk cId="1297302676" sldId="258"/>
            <ac:spMk id="6" creationId="{4B59A193-CE8A-AF3D-BD95-49EDC3B08115}"/>
          </ac:spMkLst>
        </pc:spChg>
      </pc:sldChg>
      <pc:sldChg chg="addSp delSp modSp new mod modClrScheme chgLayout">
        <pc:chgData name="Andres Felipe Ballen Labrador" userId="67f2795a-73a3-4d06-88fb-759d2d9eff55" providerId="ADAL" clId="{E22EC1D1-680C-4A0D-9695-9012D695CC55}" dt="2024-03-15T16:27:25.563" v="2" actId="700"/>
        <pc:sldMkLst>
          <pc:docMk/>
          <pc:sldMk cId="3820766243" sldId="259"/>
        </pc:sldMkLst>
        <pc:spChg chg="del mod ord">
          <ac:chgData name="Andres Felipe Ballen Labrador" userId="67f2795a-73a3-4d06-88fb-759d2d9eff55" providerId="ADAL" clId="{E22EC1D1-680C-4A0D-9695-9012D695CC55}" dt="2024-03-15T16:27:25.563" v="2" actId="700"/>
          <ac:spMkLst>
            <pc:docMk/>
            <pc:sldMk cId="3820766243" sldId="259"/>
            <ac:spMk id="2" creationId="{BBC01538-F0D3-C0F4-57CA-7543D83A8CBC}"/>
          </ac:spMkLst>
        </pc:spChg>
        <pc:spChg chg="del mod ord">
          <ac:chgData name="Andres Felipe Ballen Labrador" userId="67f2795a-73a3-4d06-88fb-759d2d9eff55" providerId="ADAL" clId="{E22EC1D1-680C-4A0D-9695-9012D695CC55}" dt="2024-03-15T16:27:25.563" v="2" actId="700"/>
          <ac:spMkLst>
            <pc:docMk/>
            <pc:sldMk cId="3820766243" sldId="259"/>
            <ac:spMk id="3" creationId="{3BF4BADE-0004-089D-B267-3DDB39847C83}"/>
          </ac:spMkLst>
        </pc:spChg>
        <pc:spChg chg="add mod ord">
          <ac:chgData name="Andres Felipe Ballen Labrador" userId="67f2795a-73a3-4d06-88fb-759d2d9eff55" providerId="ADAL" clId="{E22EC1D1-680C-4A0D-9695-9012D695CC55}" dt="2024-03-15T16:27:25.563" v="2" actId="700"/>
          <ac:spMkLst>
            <pc:docMk/>
            <pc:sldMk cId="3820766243" sldId="259"/>
            <ac:spMk id="4" creationId="{AEED4AD4-1D6C-FEA4-3330-C18DDE29E95D}"/>
          </ac:spMkLst>
        </pc:spChg>
        <pc:spChg chg="add mod ord">
          <ac:chgData name="Andres Felipe Ballen Labrador" userId="67f2795a-73a3-4d06-88fb-759d2d9eff55" providerId="ADAL" clId="{E22EC1D1-680C-4A0D-9695-9012D695CC55}" dt="2024-03-15T16:27:25.563" v="2" actId="700"/>
          <ac:spMkLst>
            <pc:docMk/>
            <pc:sldMk cId="3820766243" sldId="259"/>
            <ac:spMk id="5" creationId="{86E7658E-F934-569B-F21A-D32C26C822C6}"/>
          </ac:spMkLst>
        </pc:spChg>
        <pc:spChg chg="add mod ord">
          <ac:chgData name="Andres Felipe Ballen Labrador" userId="67f2795a-73a3-4d06-88fb-759d2d9eff55" providerId="ADAL" clId="{E22EC1D1-680C-4A0D-9695-9012D695CC55}" dt="2024-03-15T16:27:25.563" v="2" actId="700"/>
          <ac:spMkLst>
            <pc:docMk/>
            <pc:sldMk cId="3820766243" sldId="259"/>
            <ac:spMk id="6" creationId="{DFE8AB1A-9620-2E0C-1D36-9416BBE6EA6B}"/>
          </ac:spMkLst>
        </pc:spChg>
      </pc:sldChg>
      <pc:sldChg chg="new">
        <pc:chgData name="Andres Felipe Ballen Labrador" userId="67f2795a-73a3-4d06-88fb-759d2d9eff55" providerId="ADAL" clId="{E22EC1D1-680C-4A0D-9695-9012D695CC55}" dt="2024-03-15T16:27:21.739" v="1" actId="680"/>
        <pc:sldMkLst>
          <pc:docMk/>
          <pc:sldMk cId="2327548391" sldId="260"/>
        </pc:sldMkLst>
      </pc:sldChg>
      <pc:sldMasterChg chg="modSldLayout">
        <pc:chgData name="Andres Felipe Ballen Labrador" userId="67f2795a-73a3-4d06-88fb-759d2d9eff55" providerId="ADAL" clId="{E22EC1D1-680C-4A0D-9695-9012D695CC55}" dt="2024-03-15T16:27:47.344" v="5" actId="207"/>
        <pc:sldMasterMkLst>
          <pc:docMk/>
          <pc:sldMasterMk cId="2340512779" sldId="2147483648"/>
        </pc:sldMasterMkLst>
        <pc:sldLayoutChg chg="modSp mod">
          <pc:chgData name="Andres Felipe Ballen Labrador" userId="67f2795a-73a3-4d06-88fb-759d2d9eff55" providerId="ADAL" clId="{E22EC1D1-680C-4A0D-9695-9012D695CC55}" dt="2024-03-15T16:27:47.344" v="5" actId="207"/>
          <pc:sldLayoutMkLst>
            <pc:docMk/>
            <pc:sldMasterMk cId="2340512779" sldId="2147483648"/>
            <pc:sldLayoutMk cId="2280458215" sldId="2147483658"/>
          </pc:sldLayoutMkLst>
          <pc:grpChg chg="mod">
            <ac:chgData name="Andres Felipe Ballen Labrador" userId="67f2795a-73a3-4d06-88fb-759d2d9eff55" providerId="ADAL" clId="{E22EC1D1-680C-4A0D-9695-9012D695CC55}" dt="2024-03-15T16:27:47.344" v="5" actId="207"/>
            <ac:grpSpMkLst>
              <pc:docMk/>
              <pc:sldMasterMk cId="2340512779" sldId="2147483648"/>
              <pc:sldLayoutMk cId="2280458215" sldId="2147483658"/>
              <ac:grpSpMk id="4" creationId="{83A51841-A3E1-A0BF-8FC5-476622C7BBEF}"/>
            </ac:grpSpMkLst>
          </pc:grpChg>
          <pc:picChg chg="mod">
            <ac:chgData name="Andres Felipe Ballen Labrador" userId="67f2795a-73a3-4d06-88fb-759d2d9eff55" providerId="ADAL" clId="{E22EC1D1-680C-4A0D-9695-9012D695CC55}" dt="2024-03-15T16:27:47.344" v="5" actId="207"/>
            <ac:picMkLst>
              <pc:docMk/>
              <pc:sldMasterMk cId="2340512779" sldId="2147483648"/>
              <pc:sldLayoutMk cId="2280458215" sldId="2147483658"/>
              <ac:picMk id="5" creationId="{0FD6866E-5D46-7878-B0A2-1B0DAF8DA50D}"/>
            </ac:picMkLst>
          </pc:picChg>
          <pc:picChg chg="mod">
            <ac:chgData name="Andres Felipe Ballen Labrador" userId="67f2795a-73a3-4d06-88fb-759d2d9eff55" providerId="ADAL" clId="{E22EC1D1-680C-4A0D-9695-9012D695CC55}" dt="2024-03-15T16:27:47.344" v="5" actId="207"/>
            <ac:picMkLst>
              <pc:docMk/>
              <pc:sldMasterMk cId="2340512779" sldId="2147483648"/>
              <pc:sldLayoutMk cId="2280458215" sldId="2147483658"/>
              <ac:picMk id="8" creationId="{4E8005B4-7514-AD77-6267-B4085DA8227B}"/>
            </ac:picMkLst>
          </pc:picChg>
          <pc:picChg chg="mod">
            <ac:chgData name="Andres Felipe Ballen Labrador" userId="67f2795a-73a3-4d06-88fb-759d2d9eff55" providerId="ADAL" clId="{E22EC1D1-680C-4A0D-9695-9012D695CC55}" dt="2024-03-15T16:27:47.344" v="5" actId="207"/>
            <ac:picMkLst>
              <pc:docMk/>
              <pc:sldMasterMk cId="2340512779" sldId="2147483648"/>
              <pc:sldLayoutMk cId="2280458215" sldId="2147483658"/>
              <ac:picMk id="9" creationId="{F3FB7409-173C-33AF-98B6-FA8F1DB624C2}"/>
            </ac:picMkLst>
          </pc:picChg>
          <pc:picChg chg="mod">
            <ac:chgData name="Andres Felipe Ballen Labrador" userId="67f2795a-73a3-4d06-88fb-759d2d9eff55" providerId="ADAL" clId="{E22EC1D1-680C-4A0D-9695-9012D695CC55}" dt="2024-03-15T16:27:47.344" v="5" actId="207"/>
            <ac:picMkLst>
              <pc:docMk/>
              <pc:sldMasterMk cId="2340512779" sldId="2147483648"/>
              <pc:sldLayoutMk cId="2280458215" sldId="2147483658"/>
              <ac:picMk id="10" creationId="{533EFD38-E144-EDEE-0170-0FD7958988DF}"/>
            </ac:picMkLst>
          </pc:picChg>
          <pc:picChg chg="mod">
            <ac:chgData name="Andres Felipe Ballen Labrador" userId="67f2795a-73a3-4d06-88fb-759d2d9eff55" providerId="ADAL" clId="{E22EC1D1-680C-4A0D-9695-9012D695CC55}" dt="2024-03-15T16:27:47.344" v="5" actId="207"/>
            <ac:picMkLst>
              <pc:docMk/>
              <pc:sldMasterMk cId="2340512779" sldId="2147483648"/>
              <pc:sldLayoutMk cId="2280458215" sldId="2147483658"/>
              <ac:picMk id="11" creationId="{9B2DD636-491A-1BAF-B32D-0A43623F6B5E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image" Target="../media/image17.sv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7A4B-C7FA-E810-6DD4-1384E5CA7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30071"/>
            <a:ext cx="6241330" cy="2387600"/>
          </a:xfrm>
        </p:spPr>
        <p:txBody>
          <a:bodyPr anchor="b"/>
          <a:lstStyle>
            <a:lvl1pPr algn="l">
              <a:defRPr sz="6000">
                <a:solidFill>
                  <a:srgbClr val="5DBA9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37A45-ED4B-674D-A052-FD2B8B659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960546"/>
            <a:ext cx="6241330" cy="9228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99C709-7DD5-7AE9-FE6C-EE186C67A323}"/>
              </a:ext>
            </a:extLst>
          </p:cNvPr>
          <p:cNvGrpSpPr/>
          <p:nvPr userDrawn="1"/>
        </p:nvGrpSpPr>
        <p:grpSpPr>
          <a:xfrm>
            <a:off x="8214003" y="-434144"/>
            <a:ext cx="4337786" cy="8175662"/>
            <a:chOff x="8214003" y="-434144"/>
            <a:chExt cx="4337786" cy="8175662"/>
          </a:xfrm>
          <a:solidFill>
            <a:srgbClr val="7444A7"/>
          </a:solidFill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77326FF-91C1-C613-3AB0-7FF300BA5D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55810" y="3124348"/>
              <a:ext cx="2395979" cy="2890150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3641855B-18C6-17D3-B0F3-EF97926A6E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14003" y="-434144"/>
              <a:ext cx="2653202" cy="1883446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4ADBED20-E973-480A-A6D6-BB17CE9159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830448" y="1383369"/>
              <a:ext cx="1046702" cy="1046702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3E7B426F-B860-EB2D-5410-0E3523AA65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056016" y="4287477"/>
              <a:ext cx="1099794" cy="3454041"/>
            </a:xfrm>
            <a:prstGeom prst="rect">
              <a:avLst/>
            </a:prstGeom>
          </p:spPr>
        </p:pic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6239A476-D7B4-59C6-A94A-0629D78C00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252185" y="1508383"/>
              <a:ext cx="1234287" cy="2246403"/>
            </a:xfrm>
            <a:prstGeom prst="rect">
              <a:avLst/>
            </a:prstGeom>
          </p:spPr>
        </p:pic>
      </p:grpSp>
      <p:pic>
        <p:nvPicPr>
          <p:cNvPr id="5" name="Graphic 4">
            <a:extLst>
              <a:ext uri="{FF2B5EF4-FFF2-40B4-BE49-F238E27FC236}">
                <a16:creationId xmlns:a16="http://schemas.microsoft.com/office/drawing/2014/main" id="{9098190C-0A3B-BA36-D3E8-E6C90ED557A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885" y="679708"/>
            <a:ext cx="6372224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7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51187-5B0A-9F5C-25F9-D6445B2B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365125"/>
            <a:ext cx="11079638" cy="1325563"/>
          </a:xfrm>
        </p:spPr>
        <p:txBody>
          <a:bodyPr/>
          <a:lstStyle>
            <a:lvl1pPr>
              <a:defRPr>
                <a:solidFill>
                  <a:srgbClr val="5DBA9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FE516-7572-30AE-E79B-B5FE1F1CA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81" y="1825625"/>
            <a:ext cx="11079638" cy="4159539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CO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89563BC-74EA-8CEF-7546-965E4D49B1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346" y="6121794"/>
            <a:ext cx="3029777" cy="41743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C999331-1AE1-9A97-EF1A-80ACF24A4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9688" y="6121794"/>
            <a:ext cx="2889965" cy="4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9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89A4-BD12-5122-7FD7-2882D2621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57325"/>
          </a:xfrm>
        </p:spPr>
        <p:txBody>
          <a:bodyPr anchor="b"/>
          <a:lstStyle>
            <a:lvl1pPr>
              <a:defRPr sz="3200">
                <a:solidFill>
                  <a:srgbClr val="5DBA9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ED419-BFDA-C04D-DD2D-7A7B2F87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504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D3A6F-FD04-3D49-762B-80063303A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040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991FABB-6FD4-D362-8E1D-DC8C91B194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346" y="6121794"/>
            <a:ext cx="3029777" cy="41743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16EACBC-22B1-B4AB-66A4-D195E077644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9688" y="6121794"/>
            <a:ext cx="2889965" cy="4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7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4F0D-C4EB-085A-D6B1-ACE6610F4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DBA9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CO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FCBA944-DDE1-5F83-ED9A-0D84CA7DA9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346" y="6121794"/>
            <a:ext cx="3029777" cy="417436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1FD0B5E-725F-469C-3E67-162300A52FF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9688" y="6121794"/>
            <a:ext cx="2889965" cy="4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4F0D-C4EB-085A-D6B1-ACE6610F4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37" y="3263835"/>
            <a:ext cx="7027416" cy="1325563"/>
          </a:xfrm>
        </p:spPr>
        <p:txBody>
          <a:bodyPr/>
          <a:lstStyle>
            <a:lvl1pPr>
              <a:defRPr>
                <a:solidFill>
                  <a:srgbClr val="5DBA9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CO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BAD81BF-730B-78A0-7F92-298ADEADEF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906" y="6305100"/>
            <a:ext cx="1996519" cy="3416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22FC6C-15B8-AE1C-C742-59E53925871E}"/>
              </a:ext>
            </a:extLst>
          </p:cNvPr>
          <p:cNvSpPr txBox="1"/>
          <p:nvPr userDrawn="1"/>
        </p:nvSpPr>
        <p:spPr>
          <a:xfrm>
            <a:off x="465337" y="4820574"/>
            <a:ext cx="7027416" cy="79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s-ES" sz="1400" dirty="0">
                <a:solidFill>
                  <a:srgbClr val="7444A7"/>
                </a:solidFill>
              </a:rPr>
              <a:t>Universidad de los Andes | Vigilada </a:t>
            </a:r>
            <a:r>
              <a:rPr lang="es-ES" sz="1400" dirty="0" err="1">
                <a:solidFill>
                  <a:srgbClr val="7444A7"/>
                </a:solidFill>
              </a:rPr>
              <a:t>Mineducación</a:t>
            </a:r>
            <a:endParaRPr lang="es-ES" sz="1400" dirty="0">
              <a:solidFill>
                <a:srgbClr val="7444A7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s-ES" sz="1400" dirty="0">
                <a:solidFill>
                  <a:srgbClr val="7444A7"/>
                </a:solidFill>
              </a:rPr>
              <a:t>Reconocimiento como Universidad: Decreto 1297 del 30 de mayo de 1964.</a:t>
            </a:r>
          </a:p>
          <a:p>
            <a:pPr algn="l">
              <a:lnSpc>
                <a:spcPct val="110000"/>
              </a:lnSpc>
            </a:pPr>
            <a:r>
              <a:rPr lang="es-ES" sz="1400" dirty="0">
                <a:solidFill>
                  <a:srgbClr val="7444A7"/>
                </a:solidFill>
              </a:rPr>
              <a:t>Reconocimiento personería jurídica: Resolución 28 del 23 de febrero de 1949 </a:t>
            </a:r>
            <a:r>
              <a:rPr lang="es-ES" sz="1400" dirty="0" err="1">
                <a:solidFill>
                  <a:srgbClr val="7444A7"/>
                </a:solidFill>
              </a:rPr>
              <a:t>Minjusticia</a:t>
            </a:r>
            <a:r>
              <a:rPr lang="es-ES" sz="1400" dirty="0">
                <a:solidFill>
                  <a:srgbClr val="7444A7"/>
                </a:solidFill>
              </a:rPr>
              <a:t>.</a:t>
            </a:r>
            <a:endParaRPr lang="es-CO" sz="1400" dirty="0">
              <a:solidFill>
                <a:srgbClr val="7444A7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3A51841-A3E1-A0BF-8FC5-476622C7BBEF}"/>
              </a:ext>
            </a:extLst>
          </p:cNvPr>
          <p:cNvGrpSpPr/>
          <p:nvPr userDrawn="1"/>
        </p:nvGrpSpPr>
        <p:grpSpPr>
          <a:xfrm>
            <a:off x="8214003" y="-434144"/>
            <a:ext cx="4337786" cy="8175662"/>
            <a:chOff x="8214003" y="-434144"/>
            <a:chExt cx="4337786" cy="8175662"/>
          </a:xfrm>
          <a:solidFill>
            <a:srgbClr val="7444A7"/>
          </a:solidFill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0FD6866E-5D46-7878-B0A2-1B0DAF8DA5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155810" y="3124348"/>
              <a:ext cx="2395979" cy="2890150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E8005B4-7514-AD77-6267-B4085DA822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214003" y="-434144"/>
              <a:ext cx="2653202" cy="1883446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F3FB7409-173C-33AF-98B6-FA8F1DB624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830448" y="1383369"/>
              <a:ext cx="1046702" cy="1046702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533EFD38-E144-EDEE-0170-0FD7958988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056016" y="4287477"/>
              <a:ext cx="1099794" cy="3454041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B2DD636-491A-1BAF-B32D-0A43623F6B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252185" y="1508383"/>
              <a:ext cx="1234287" cy="22464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0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2C6F2-9721-DE35-F3D1-FAD91D1C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D6306-0F2E-ADE8-96FB-9C5E3CBD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C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60AD0-1998-8485-53D4-249A2EF05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C3D1-712C-4165-A8C4-45C699653931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B93E7-2DA5-61F0-2028-DECC8B30C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99858-FB53-8456-D671-33A2523CC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2DFBF-2D12-4E84-BD06-CBB48BE1347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51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6CCD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7444A7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7444A7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7444A7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7444A7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7444A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FA40-06C9-CE93-F9F9-75B97B8D3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>
              <a:solidFill>
                <a:srgbClr val="5DBA9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2EAD3-813C-9F14-A89E-F71BC5170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24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ED4AD4-1D6C-FEA4-3330-C18DDE29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E7658E-F934-569B-F21A-D32C26C82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E8AB1A-9620-2E0C-1D36-9416BBE6E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076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0CD7-7F26-8F81-CB74-6F56F56A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1118-AB36-0E18-74E6-59B240F70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754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3484-4D78-F602-C59C-46CB1596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716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D664DB-1A30-C0A0-75F8-82B5F3DD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30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10000"/>
          </a:lnSpc>
          <a:defRPr dirty="0" smtClean="0">
            <a:solidFill>
              <a:srgbClr val="7444A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53fb6c-ccec-4c50-8e1a-998a74924996">
      <Terms xmlns="http://schemas.microsoft.com/office/infopath/2007/PartnerControls"/>
    </lcf76f155ced4ddcb4097134ff3c332f>
    <TaxCatchAll xmlns="f5cac937-f504-4878-9b28-4a45c5942d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885524C363C654D83B7D365CCFF432D" ma:contentTypeVersion="17" ma:contentTypeDescription="Crear nuevo documento." ma:contentTypeScope="" ma:versionID="1b86e63c90dac27da621521ac52b274c">
  <xsd:schema xmlns:xsd="http://www.w3.org/2001/XMLSchema" xmlns:xs="http://www.w3.org/2001/XMLSchema" xmlns:p="http://schemas.microsoft.com/office/2006/metadata/properties" xmlns:ns2="a953fb6c-ccec-4c50-8e1a-998a74924996" xmlns:ns3="f5cac937-f504-4878-9b28-4a45c5942dd7" targetNamespace="http://schemas.microsoft.com/office/2006/metadata/properties" ma:root="true" ma:fieldsID="b92725729059065b4ff3ce6e0f22924d" ns2:_="" ns3:_="">
    <xsd:import namespace="a953fb6c-ccec-4c50-8e1a-998a74924996"/>
    <xsd:import namespace="f5cac937-f504-4878-9b28-4a45c5942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3fb6c-ccec-4c50-8e1a-998a74924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a38e7027-190f-4f90-8839-9f8250567d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ac937-f504-4878-9b28-4a45c5942dd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794246-a657-4290-8cfe-37d215c274ef}" ma:internalName="TaxCatchAll" ma:showField="CatchAllData" ma:web="f5cac937-f504-4878-9b28-4a45c5942d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E33DB-E8CD-42BB-BC1F-DDD2BF6C68A4}">
  <ds:schemaRefs>
    <ds:schemaRef ds:uri="http://schemas.microsoft.com/office/2006/metadata/properties"/>
    <ds:schemaRef ds:uri="http://schemas.microsoft.com/office/infopath/2007/PartnerControls"/>
    <ds:schemaRef ds:uri="a953fb6c-ccec-4c50-8e1a-998a74924996"/>
    <ds:schemaRef ds:uri="f5cac937-f504-4878-9b28-4a45c5942dd7"/>
  </ds:schemaRefs>
</ds:datastoreItem>
</file>

<file path=customXml/itemProps2.xml><?xml version="1.0" encoding="utf-8"?>
<ds:datastoreItem xmlns:ds="http://schemas.openxmlformats.org/officeDocument/2006/customXml" ds:itemID="{AA11B6C2-D7B0-438A-AA0C-24914018E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53fb6c-ccec-4c50-8e1a-998a74924996"/>
    <ds:schemaRef ds:uri="f5cac937-f504-4878-9b28-4a45c5942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AEED64-2220-4F85-BD26-B621BEC43A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Andres Felipe Ballen Labrador</dc:creator>
  <cp:lastModifiedBy>Andres Felipe Ballen Labrador</cp:lastModifiedBy>
  <cp:revision>2</cp:revision>
  <dcterms:created xsi:type="dcterms:W3CDTF">2023-10-02T19:51:05Z</dcterms:created>
  <dcterms:modified xsi:type="dcterms:W3CDTF">2024-03-15T16:27:48Z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0x010100A885524C363C654D83B7D365CCFF432D</vt:lpwstr>
  </property>
  <property fmtid="{D5CDD505-2E9C-101B-9397-08002B2CF9AE}" pid="3" name="MediaServiceImageTags">
    <vt:lpwstr/>
  </property>
</Properties>
</file>